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267c5c1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267c5c1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7267c5c11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7267c5c11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7267c5c113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7267c5c11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267c5c11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267c5c11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7267c5c11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7267c5c11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267c5c11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267c5c11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267c5c11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7267c5c11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267c5c11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267c5c11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267c5c113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7267c5c11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267c5c11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7267c5c11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267c5c11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7267c5c11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267c5c1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7267c5c1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7267c5c11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7267c5c11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267c5c11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7267c5c11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7267c5c11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7267c5c11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267c5c11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7267c5c11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267c5c11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267c5c11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7267c5c11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7267c5c11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7267c5c11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7267c5c11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7267c5c11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7267c5c11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7267c5c11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7267c5c11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7267c5c113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7267c5c11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267c5c1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267c5c1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7267c5c11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7267c5c11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7267c5c113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7267c5c113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7267c5c11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7267c5c11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7267c5c113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7267c5c113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7267c5c11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7267c5c11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7267c5c113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7267c5c11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7267c5c11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7267c5c11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7267c5c113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7267c5c113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7267c5c113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7267c5c11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7267c5c113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7267c5c11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267c5c1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267c5c1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267c5c11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7267c5c11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267c5c11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267c5c11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267c5c1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267c5c1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267c5c11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267c5c11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267c5c1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267c5c1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267c5c1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267c5c1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267c5c11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267c5c11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267c5c11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267c5c11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267c5c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267c5c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267c5c1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267c5c1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267c5c11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267c5c11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7267c5c11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7267c5c11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67c5c11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67c5c11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267c5c11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267c5c11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267c5c1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267c5c1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267c5c1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267c5c1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267c5c1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267c5c1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267c5c11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267c5c11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267c5c11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267c5c11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267c5c11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267c5c1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267c5c11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267c5c11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267c5c11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267c5c11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267c5c11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267c5c11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267c5c11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267c5c11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267c5c11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267c5c11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67c5c11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67c5c11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267c5c11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267c5c11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267c5c1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267c5c1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267c5c11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267c5c11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267c5c11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267c5c11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267c5c1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267c5c1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267c5c11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267c5c11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267c5c11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7267c5c11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267c5c1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267c5c1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7267c5c11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7267c5c11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267c5c11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267c5c11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267c5c11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7267c5c11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267c5c11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267c5c11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267c5c1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267c5c1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267c5c11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7267c5c11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267c5c11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7267c5c11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267c5c11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267c5c11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267c5c11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7267c5c11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267c5c1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267c5c1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267c5c11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267c5c11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267c5c11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7267c5c11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267c5c11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267c5c11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7267c5c11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7267c5c11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267c5c11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7267c5c11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7267c5c11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7267c5c1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7267c5c11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7267c5c11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267c5c11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267c5c11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267c5c1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267c5c1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267c5c11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7267c5c11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67c5c11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67c5c11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267c5c11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267c5c11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267c5c11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7267c5c11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267c5c1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7267c5c1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267c5c11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7267c5c11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267c5c11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7267c5c11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7267c5c11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7267c5c11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267c5c11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7267c5c11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267c5c11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7267c5c11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267c5c1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267c5c1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267c5c11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267c5c11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7267c5c11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7267c5c11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7267c5c11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7267c5c11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7267c5c11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7267c5c11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7267c5c11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7267c5c11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267c5c11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7267c5c11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7267c5c11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7267c5c11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267c5c11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267c5c11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7267c5c11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7267c5c11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267c5c11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7267c5c11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267c5c1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267c5c1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267c5c11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7267c5c11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7267c5c11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7267c5c11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267c5c11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7267c5c11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267c5c11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7267c5c11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7267c5c11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7267c5c11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7267c5c11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7267c5c11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7267c5c11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7267c5c11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7267c5c11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7267c5c11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267c5c11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267c5c11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7267c5c11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7267c5c11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267c5c1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267c5c1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267c5c11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7267c5c11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7267c5c11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7267c5c11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7267c5c11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7267c5c11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7267c5c11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7267c5c11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7267c5c11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7267c5c11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7267c5c11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7267c5c11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267c5c11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267c5c11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7267c5c11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7267c5c11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7267c5c11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7267c5c11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7267c5c11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7267c5c11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6.png"/><Relationship Id="rId4" Type="http://schemas.openxmlformats.org/officeDocument/2006/relationships/image" Target="../media/image10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1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45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7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13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900" y="152400"/>
            <a:ext cx="40778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64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31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16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96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962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63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628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59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89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367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437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1017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52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62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51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915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9361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38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006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2932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5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8665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199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961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390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911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434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2390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487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4362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767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530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148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9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2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79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9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55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1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5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4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9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8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08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7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73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3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17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053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58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5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05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64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385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7056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057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1945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8867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817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175" y="2847975"/>
            <a:ext cx="62198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296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2" cy="365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051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450" y="1552575"/>
            <a:ext cx="24955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27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1"/>
          <p:cNvSpPr txBox="1"/>
          <p:nvPr/>
        </p:nvSpPr>
        <p:spPr>
          <a:xfrm>
            <a:off x="378400" y="476500"/>
            <a:ext cx="8661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s-419" sz="3300"/>
              <a:t>CamelCase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●"/>
            </a:pPr>
            <a:r>
              <a:rPr lang="es-419" sz="3300"/>
              <a:t>Snake_case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90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772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75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39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863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387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429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762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483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01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6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719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44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88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5"/>
          <p:cNvPicPr preferRelativeResize="0"/>
          <p:nvPr/>
        </p:nvPicPr>
        <p:blipFill rotWithShape="1">
          <a:blip r:embed="rId3">
            <a:alphaModFix/>
          </a:blip>
          <a:srcRect b="-6980" l="0" r="0" t="6979"/>
          <a:stretch/>
        </p:blipFill>
        <p:spPr>
          <a:xfrm>
            <a:off x="0" y="236475"/>
            <a:ext cx="62103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53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39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101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03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36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93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1196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31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35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194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432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12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199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825"/>
            <a:ext cx="54006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721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531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29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13925" cy="35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1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0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29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857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09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479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0" cy="2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9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83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248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38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31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231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63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35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83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4104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313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199" cy="2995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27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58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